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137FC1-5182-405D-BD6D-9A0F1AFCE14D}" v="1" dt="2023-08-03T07:53:22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D137FC1-5182-405D-BD6D-9A0F1AFCE14D}"/>
    <pc:docChg chg="modSld">
      <pc:chgData name="Narelle Wheaton" userId="6e1b2b30-480e-4f91-806b-6735d5b9e446" providerId="ADAL" clId="{6D137FC1-5182-405D-BD6D-9A0F1AFCE14D}" dt="2023-08-03T07:53:42.035" v="1" actId="20577"/>
      <pc:docMkLst>
        <pc:docMk/>
      </pc:docMkLst>
      <pc:sldChg chg="modSp">
        <pc:chgData name="Narelle Wheaton" userId="6e1b2b30-480e-4f91-806b-6735d5b9e446" providerId="ADAL" clId="{6D137FC1-5182-405D-BD6D-9A0F1AFCE14D}" dt="2023-08-03T07:53:22.491" v="0" actId="1076"/>
        <pc:sldMkLst>
          <pc:docMk/>
          <pc:sldMk cId="0" sldId="256"/>
        </pc:sldMkLst>
        <pc:spChg chg="mod">
          <ac:chgData name="Narelle Wheaton" userId="6e1b2b30-480e-4f91-806b-6735d5b9e446" providerId="ADAL" clId="{6D137FC1-5182-405D-BD6D-9A0F1AFCE14D}" dt="2023-08-03T07:53:22.491" v="0" actId="1076"/>
          <ac:spMkLst>
            <pc:docMk/>
            <pc:sldMk cId="0" sldId="256"/>
            <ac:spMk id="2" creationId="{3C3E669C-6EE1-61DE-5DB1-7757BC8ED306}"/>
          </ac:spMkLst>
        </pc:spChg>
      </pc:sldChg>
      <pc:sldChg chg="modSp mod">
        <pc:chgData name="Narelle Wheaton" userId="6e1b2b30-480e-4f91-806b-6735d5b9e446" providerId="ADAL" clId="{6D137FC1-5182-405D-BD6D-9A0F1AFCE14D}" dt="2023-08-03T07:53:42.035" v="1" actId="20577"/>
        <pc:sldMkLst>
          <pc:docMk/>
          <pc:sldMk cId="0" sldId="257"/>
        </pc:sldMkLst>
        <pc:spChg chg="mod">
          <ac:chgData name="Narelle Wheaton" userId="6e1b2b30-480e-4f91-806b-6735d5b9e446" providerId="ADAL" clId="{6D137FC1-5182-405D-BD6D-9A0F1AFCE14D}" dt="2023-08-03T07:53:42.035" v="1" actId="20577"/>
          <ac:spMkLst>
            <pc:docMk/>
            <pc:sldMk cId="0" sldId="257"/>
            <ac:spMk id="2" creationId="{109A7996-9D8C-288F-1FC3-D17C75BBE9E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7143B-ED1B-2AAF-37D9-F14F6143E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1A75A-8DE0-10F7-5C9A-BC6DEDE42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BA9A6-C755-6DBF-4880-05A8F2051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D9478-8536-4F04-85B4-D0F70478D1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514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80F64-14C6-D81C-3694-EF242638A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4711C-EC89-9D01-4157-A3C4B2293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36F22-26B2-9A00-4DEB-1E1238036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83B0-3E1D-4540-8EAD-40CDBE8A6B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530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F774E-16C2-74FA-DF8E-5EE624F5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0983E-C189-D1D2-61A7-53120DF00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C5EBD-3859-72D9-9AA5-3ECBB4B95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D2752-6542-4ADD-AA64-360ECCCB28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93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6A3AB-96A6-E9B6-4A59-C3E6F8645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305178-EB73-A269-FCE1-F08688338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BB559-2D7E-A4CE-721A-938D4364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2EB4A-CC74-460C-A491-49AB907BE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59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0064D-5E2F-1225-9A2C-864CB3F81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57C89-A866-590B-3B06-579847762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264D7-084D-B8F6-7029-F160254B3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84A5D-7A1D-4340-B8D3-90C14F84AD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089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43594B-5683-3439-5CD5-86210E96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9D30EC-9A2D-871B-9104-5B625FBCE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169998-1644-9A74-4C5F-9E413BF16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76E34-36EC-4A55-A1FB-AA194679ED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1134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A9DF696-AE17-5EA6-7AB5-0F24C9303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D72EB53-2F3E-0662-71CC-D9D98BF8C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04704F4-BCAB-453B-E7F1-4B60BE58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6A2B-9D69-470F-AF14-CD8495DB1A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329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9F951D-0F92-AFE8-232F-0B42D6EED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6C54E52-78A5-152C-92BC-23708279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290A1E4-63EE-4D9D-2B30-9C1D36BB9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D8026-99F8-4E3D-83CB-312A29A6E5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005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E970D8-F602-0C0C-3B47-B911970C6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C357ADD-2685-AE39-DD5A-474DFB826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2F21028-225C-6296-DCEF-BF80CD96A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26952-89FF-4CD4-B04E-CE3B308E6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2583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CE5EC3-496C-665C-59C6-5EE5955B4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A1E9FB-7411-3133-0982-7CC511CE8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5EFF2A-2BE7-5413-1311-F36A6C82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C71BF-5569-451E-B820-BEA0CCBDBD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3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80EC7C-301A-6B4D-4471-377DFE22C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3EDBA7-97E9-25B9-1EA5-18CB197EA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5DC7C5-7C08-0621-3ECF-64ABCAF2C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9A8EE-0C13-48DA-B407-9BFFE4D79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706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D75F27F-3B1E-608F-697A-6CF682C8A8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85BFB95-0B8F-788E-9543-5F69951F77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D5CEA-3359-4988-D547-B95D1BEC5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C10EE-7824-520A-B559-CAD4393638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5EBB8-A12E-B780-A343-9F7579A1F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EA624F-1E9F-44D2-A1F4-E0244EAD92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C3E669C-6EE1-61DE-5DB1-7757BC8ED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Just as I am, without one plea,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that thy blood was shed for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that thou </a:t>
            </a:r>
            <a:r>
              <a:rPr lang="en-AU" altLang="en-US" sz="4000" dirty="0" err="1">
                <a:cs typeface="Times New Roman" panose="02020603050405020304" pitchFamily="18" charset="0"/>
              </a:rPr>
              <a:t>bid'st</a:t>
            </a:r>
            <a:r>
              <a:rPr lang="en-AU" altLang="en-US" sz="4000" dirty="0">
                <a:cs typeface="Times New Roman" panose="02020603050405020304" pitchFamily="18" charset="0"/>
              </a:rPr>
              <a:t> me come to thee,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9A7996-9D8C-288F-1FC3-D17C75BBE9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31236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 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Just as I am, and waiting not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 rid my soul of one dark blot,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 thee whose blood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can cleanse each spot,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1AB60A6-B3DC-E08D-7A83-5C9D4D613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Just as I am, though tossed about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With many a conflict, many a doubt,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Fighting's within and fears without,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endParaRPr lang="en-US" altLang="en-US" sz="4000" dirty="0">
              <a:cs typeface="Times New Roman" panose="02020603050405020304" pitchFamily="18" charset="0"/>
            </a:endParaRPr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A34C7E2-668A-458D-E3CB-296DC69A7D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Just as I am, poor, wretched, blind;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Sight, riches, healing of the mind,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Yea, all I need in thee to find,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E119E99-C700-D440-41DB-5010862C41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5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Just as I am, thou wilt receive,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Wilt welcome, pardon, cleanse, relieve,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Because thy promise I believe,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BB7953F-297D-975E-6DCF-92A9980E5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6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Just as I am, thy love unknown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Has broken every barrier down,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Now to be thine, yea, thine alone,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Lamb of God, I come!</a:t>
            </a:r>
            <a:r>
              <a:rPr lang="en-US" altLang="en-US" sz="4000" dirty="0"/>
              <a:t> </a:t>
            </a:r>
          </a:p>
          <a:p>
            <a:endParaRPr lang="en-AU" dirty="0"/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688642BE-8C25-A7F4-AA74-282E3391B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15000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1039000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Charlotte Elliott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© The Jubilate Group (Admin. by Hope Publishing Company)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279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293. Just as I am, without one plea, But that thy blood was shed for me, And that thou bid'st me come to thee, O Lamb of God, I come! </dc:title>
  <dc:creator>Perth Fortress</dc:creator>
  <cp:lastModifiedBy>Narelle Wheaton</cp:lastModifiedBy>
  <cp:revision>6</cp:revision>
  <dcterms:created xsi:type="dcterms:W3CDTF">1999-08-13T07:04:26Z</dcterms:created>
  <dcterms:modified xsi:type="dcterms:W3CDTF">2023-08-03T07:53:51Z</dcterms:modified>
</cp:coreProperties>
</file>